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2730D7E-A54D-4FDC-92CB-09B093E1CEA6}" type="datetimeFigureOut">
              <a:rPr lang="en-US" smtClean="0"/>
              <a:t>10/24/2012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F334287-E696-489C-9206-FB2FECE7341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2000" y="1600200"/>
            <a:ext cx="7848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CAREER TECHNICAL EDUCATION</a:t>
            </a:r>
          </a:p>
          <a:p>
            <a:pPr algn="ctr"/>
            <a:r>
              <a:rPr lang="en-US" sz="3600" dirty="0" smtClean="0"/>
              <a:t>MODEL CURRICULUM STANDARDS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 AND ALIGNMENT TO THE COMMON CORE</a:t>
            </a:r>
            <a:endParaRPr lang="en-US" sz="3600" dirty="0"/>
          </a:p>
        </p:txBody>
      </p:sp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5847905"/>
            <a:ext cx="274637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38800" y="5847905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Jillian Johnson-Sharp</a:t>
            </a:r>
            <a:br>
              <a:rPr lang="en-US" dirty="0" smtClean="0"/>
            </a:br>
            <a:r>
              <a:rPr lang="en-US" dirty="0" smtClean="0"/>
              <a:t>CTE Partnership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8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ROOM WALL</a:t>
            </a:r>
            <a:endParaRPr lang="en-US" sz="2000" dirty="0"/>
          </a:p>
        </p:txBody>
      </p:sp>
      <p:pic>
        <p:nvPicPr>
          <p:cNvPr id="1026" name="Picture 2" descr="ROOM W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1534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327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RUBRIC</a:t>
            </a:r>
            <a:endParaRPr lang="en-US" sz="2800" dirty="0"/>
          </a:p>
        </p:txBody>
      </p:sp>
      <p:pic>
        <p:nvPicPr>
          <p:cNvPr id="2050" name="Picture 2" descr="ROOM WALL RUBR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1371600"/>
            <a:ext cx="7954962" cy="522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867400" y="5667637"/>
            <a:ext cx="2974975" cy="952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MATH: </a:t>
            </a:r>
            <a:b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Algebra – Expressions/Equations/Proportions</a:t>
            </a:r>
            <a:b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Geometry – Theorems/Solving Geometric problems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6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CALIFORNIA  CTE MODEL STANDARDS – SECTOR/PATHWAY</a:t>
            </a:r>
            <a:endParaRPr lang="en-US" sz="2000" dirty="0"/>
          </a:p>
        </p:txBody>
      </p:sp>
      <p:pic>
        <p:nvPicPr>
          <p:cNvPr id="3074" name="Picture 2" descr="S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541" y="1227772"/>
            <a:ext cx="5935663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PATH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495800"/>
            <a:ext cx="59436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51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RESIDENTIAL &amp; COMMERCIAL CONSTRUCTION PATHWAY </a:t>
            </a:r>
            <a:br>
              <a:rPr lang="en-US" sz="2000" dirty="0" smtClean="0"/>
            </a:br>
            <a:r>
              <a:rPr lang="en-US" sz="2000" dirty="0" smtClean="0"/>
              <a:t>STANDARDS </a:t>
            </a:r>
            <a:endParaRPr lang="en-US" sz="2000" dirty="0"/>
          </a:p>
        </p:txBody>
      </p:sp>
      <p:pic>
        <p:nvPicPr>
          <p:cNvPr id="4098" name="Picture 2" descr="PATHWAY M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33600"/>
            <a:ext cx="787300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8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ACADEMIC ALIGNMENT MATRIX  - EXTRACT</a:t>
            </a:r>
            <a:endParaRPr lang="en-US" sz="2000" dirty="0"/>
          </a:p>
        </p:txBody>
      </p:sp>
      <p:pic>
        <p:nvPicPr>
          <p:cNvPr id="5122" name="Picture 2" descr="mATRIX HEADIN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63" y="1371600"/>
            <a:ext cx="6834187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ALGEBRA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81200"/>
            <a:ext cx="6888162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GEOMETRY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08" y="4495800"/>
            <a:ext cx="68881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9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4222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NOCROP COURSE OUTLINE – CARPENTRY/CONSTRUCTION </a:t>
            </a:r>
            <a:endParaRPr lang="en-US" sz="2000" dirty="0"/>
          </a:p>
        </p:txBody>
      </p:sp>
      <p:pic>
        <p:nvPicPr>
          <p:cNvPr id="6146" name="Picture 2" descr="NOCROP CARPENT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69" y="1075626"/>
            <a:ext cx="59436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NOCROP DES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41" y="1981200"/>
            <a:ext cx="5943600" cy="1274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NOCROP HEADING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705" y="3276600"/>
            <a:ext cx="6602413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NOCROP MATH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657600"/>
            <a:ext cx="58293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NOCROP MATH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724400"/>
            <a:ext cx="589915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NOCROP MATH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952999"/>
            <a:ext cx="1706563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509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COMPETENCIES TO CLASSROOM INSTRUCTION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914400" y="38862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Engineering</a:t>
            </a: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Robotics</a:t>
            </a: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Architecture</a:t>
            </a: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Video Game Design</a:t>
            </a: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3D Modeling/CAD</a:t>
            </a: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Animation</a:t>
            </a: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b="1" dirty="0"/>
              <a:t>more…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34290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courses with Algebra/Geometry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447800"/>
            <a:ext cx="563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Competencies translate to: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Lesson Plans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Hands-on Applications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Projects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819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 in the classroom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96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CTE RESOURCES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1676400"/>
            <a:ext cx="541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Engaging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Hands-on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Real World Applications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Projects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Integrated academics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32004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Already Exist!</a:t>
            </a:r>
          </a:p>
          <a:p>
            <a:r>
              <a:rPr lang="en-US" dirty="0" smtClean="0"/>
              <a:t>Ready to Use!</a:t>
            </a:r>
            <a:endParaRPr lang="en-US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5847905"/>
            <a:ext cx="274637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4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49</TotalTime>
  <Words>91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Clarity</vt:lpstr>
      <vt:lpstr>PowerPoint Presentation</vt:lpstr>
      <vt:lpstr>THE ROOM WALL</vt:lpstr>
      <vt:lpstr>RUBRIC</vt:lpstr>
      <vt:lpstr>CALIFORNIA  CTE MODEL STANDARDS – SECTOR/PATHWAY</vt:lpstr>
      <vt:lpstr>RESIDENTIAL &amp; COMMERCIAL CONSTRUCTION PATHWAY  STANDARDS </vt:lpstr>
      <vt:lpstr>ACADEMIC ALIGNMENT MATRIX  - EXTRACT</vt:lpstr>
      <vt:lpstr>NOCROP COURSE OUTLINE – CARPENTRY/CONSTRUCTION </vt:lpstr>
      <vt:lpstr>COMPETENCIES TO CLASSROOM INSTRUCTION</vt:lpstr>
      <vt:lpstr>CTE RESOURCES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jillians</dc:creator>
  <cp:lastModifiedBy>jillians</cp:lastModifiedBy>
  <cp:revision>10</cp:revision>
  <dcterms:created xsi:type="dcterms:W3CDTF">2012-10-24T21:12:19Z</dcterms:created>
  <dcterms:modified xsi:type="dcterms:W3CDTF">2012-10-24T22:01:49Z</dcterms:modified>
</cp:coreProperties>
</file>